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eHyueng Kim" initials="TK" lastIdx="1" clrIdx="0">
    <p:extLst>
      <p:ext uri="{19B8F6BF-5375-455C-9EA6-DF929625EA0E}">
        <p15:presenceInfo xmlns:p15="http://schemas.microsoft.com/office/powerpoint/2012/main" userId="b7e1da4f96cdb6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7059" autoAdjust="0"/>
  </p:normalViewPr>
  <p:slideViewPr>
    <p:cSldViewPr snapToGrid="0">
      <p:cViewPr varScale="1">
        <p:scale>
          <a:sx n="72" d="100"/>
          <a:sy n="72" d="100"/>
        </p:scale>
        <p:origin x="195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9-21T15:45:49.108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40D50-4835-4BED-A7C3-BBD7F51B8213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204BF6-9CBD-409C-AA0E-9CE5681F99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107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학번 김태형입니다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리듬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크러시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 시작하겠습니다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04BF6-9CBD-409C-AA0E-9CE5681F99B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909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리듬크러시는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리듬에 맞춰 키를 입력하여 다가오는 장애물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막아내며 진행하는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리듬게임입니다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 조작 및 진행 방식은 태고의 달인과 유사하게 제작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하고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04BF6-9CBD-409C-AA0E-9CE5681F99B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1466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 범위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기본적인 채보</a:t>
            </a:r>
            <a:r>
              <a:rPr lang="en-US" altLang="ko-KR" dirty="0"/>
              <a:t>, </a:t>
            </a:r>
            <a:r>
              <a:rPr lang="ko-KR" altLang="en-US" dirty="0"/>
              <a:t>노트 처리 여부</a:t>
            </a:r>
            <a:r>
              <a:rPr lang="en-US" altLang="ko-KR" dirty="0"/>
              <a:t>, </a:t>
            </a:r>
            <a:r>
              <a:rPr lang="ko-KR" altLang="en-US" dirty="0"/>
              <a:t>콤보 등의 게임 플레이요소</a:t>
            </a:r>
            <a:r>
              <a:rPr lang="en-US" altLang="ko-KR" dirty="0"/>
              <a:t>, </a:t>
            </a:r>
            <a:r>
              <a:rPr lang="ko-KR" altLang="en-US" dirty="0"/>
              <a:t>세종류의 노트</a:t>
            </a:r>
            <a:r>
              <a:rPr lang="en-US" altLang="ko-KR" dirty="0"/>
              <a:t>, </a:t>
            </a:r>
            <a:r>
              <a:rPr lang="ko-KR" altLang="en-US" dirty="0" err="1"/>
              <a:t>키입력</a:t>
            </a:r>
            <a:r>
              <a:rPr lang="ko-KR" altLang="en-US" dirty="0"/>
              <a:t> 애니메이션을 구현하고</a:t>
            </a:r>
            <a:endParaRPr lang="en-US" altLang="ko-KR" dirty="0"/>
          </a:p>
          <a:p>
            <a:r>
              <a:rPr lang="ko-KR" altLang="en-US" dirty="0"/>
              <a:t>진행 정도에 따라 추가 채보</a:t>
            </a:r>
            <a:r>
              <a:rPr lang="en-US" altLang="ko-KR" dirty="0"/>
              <a:t>, </a:t>
            </a:r>
            <a:r>
              <a:rPr lang="ko-KR" altLang="en-US" dirty="0"/>
              <a:t>랭킹 </a:t>
            </a:r>
            <a:r>
              <a:rPr lang="en-US" altLang="ko-KR" dirty="0"/>
              <a:t>UI, </a:t>
            </a:r>
            <a:r>
              <a:rPr lang="ko-KR" altLang="en-US" dirty="0"/>
              <a:t>게임 모드</a:t>
            </a:r>
            <a:r>
              <a:rPr lang="en-US" altLang="ko-KR" dirty="0"/>
              <a:t>, </a:t>
            </a:r>
            <a:r>
              <a:rPr lang="ko-KR" altLang="en-US" dirty="0"/>
              <a:t>다른 종류의 노트 추가</a:t>
            </a:r>
            <a:r>
              <a:rPr lang="en-US" altLang="ko-KR" dirty="0"/>
              <a:t>, </a:t>
            </a:r>
            <a:r>
              <a:rPr lang="ko-KR" altLang="en-US" dirty="0"/>
              <a:t>추가 애니메이션 구현을 할 예정입니다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04BF6-9CBD-409C-AA0E-9CE5681F99B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735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 개발 일정입니다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파란 글씨는 현재 구현 완료된 내용이고 실제 개발을 진행하면서 계획이 약간 수정되었습니다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04BF6-9CBD-409C-AA0E-9CE5681F99B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640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조정된 개발 일정입니다</a:t>
            </a:r>
            <a:r>
              <a:rPr lang="en-US" altLang="ko-KR" dirty="0"/>
              <a:t>. </a:t>
            </a:r>
            <a:r>
              <a:rPr lang="ko-KR" altLang="en-US" dirty="0"/>
              <a:t>전체 일정을 실제 시작날부터 발표 전날까지 총 </a:t>
            </a:r>
            <a:r>
              <a:rPr lang="en-US" altLang="ko-KR" dirty="0"/>
              <a:t>11</a:t>
            </a:r>
            <a:r>
              <a:rPr lang="ko-KR" altLang="en-US" dirty="0"/>
              <a:t>주 일정으로 변경하였습니다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기존 계획과 동일하게 </a:t>
            </a:r>
            <a:r>
              <a:rPr lang="en-US" altLang="ko-KR" dirty="0"/>
              <a:t>1</a:t>
            </a:r>
            <a:r>
              <a:rPr lang="ko-KR" altLang="en-US" dirty="0"/>
              <a:t>주차에 게임 리소스 선정하였고 </a:t>
            </a:r>
            <a:r>
              <a:rPr lang="en-US" altLang="ko-KR" dirty="0"/>
              <a:t>2,3</a:t>
            </a:r>
            <a:r>
              <a:rPr lang="ko-KR" altLang="en-US" dirty="0"/>
              <a:t>주차에 걸쳐 노트 한종을 제외한 기본적인 제작들을 완료하였습니다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현재는 세부제작 진행 중이며 세부 판정</a:t>
            </a:r>
            <a:r>
              <a:rPr lang="en-US" altLang="ko-KR" dirty="0"/>
              <a:t>, </a:t>
            </a:r>
            <a:r>
              <a:rPr lang="ko-KR" altLang="en-US" dirty="0"/>
              <a:t>콤보</a:t>
            </a:r>
            <a:r>
              <a:rPr lang="en-US" altLang="ko-KR" dirty="0"/>
              <a:t> </a:t>
            </a:r>
            <a:r>
              <a:rPr lang="ko-KR" altLang="en-US" dirty="0"/>
              <a:t>등을 구현하였고</a:t>
            </a:r>
            <a:r>
              <a:rPr lang="en-US" altLang="ko-KR" dirty="0"/>
              <a:t>, UI </a:t>
            </a:r>
            <a:r>
              <a:rPr lang="ko-KR" altLang="en-US" dirty="0"/>
              <a:t>관련된 작업 및 앞서 구현하지 못하였던 기본 노트 </a:t>
            </a:r>
            <a:r>
              <a:rPr lang="en-US" altLang="ko-KR" dirty="0"/>
              <a:t>1</a:t>
            </a:r>
            <a:r>
              <a:rPr lang="ko-KR" altLang="en-US" dirty="0"/>
              <a:t>종을 작업중입니다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04BF6-9CBD-409C-AA0E-9CE5681F99B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600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후 일정입니다</a:t>
            </a:r>
            <a:r>
              <a:rPr lang="en-US" altLang="ko-KR" dirty="0"/>
              <a:t>. 7</a:t>
            </a:r>
            <a:r>
              <a:rPr lang="ko-KR" altLang="en-US" dirty="0"/>
              <a:t>주차 음악 </a:t>
            </a:r>
            <a:r>
              <a:rPr lang="ko-KR" altLang="en-US" dirty="0" err="1"/>
              <a:t>싱크등의</a:t>
            </a:r>
            <a:r>
              <a:rPr lang="ko-KR" altLang="en-US" dirty="0"/>
              <a:t> 세부조정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8,9</a:t>
            </a:r>
            <a:r>
              <a:rPr lang="ko-KR" altLang="en-US" dirty="0"/>
              <a:t>주차에 추가 목표 제작</a:t>
            </a:r>
            <a:r>
              <a:rPr lang="en-US" altLang="ko-KR" dirty="0"/>
              <a:t>, 10</a:t>
            </a:r>
            <a:r>
              <a:rPr lang="ko-KR" altLang="en-US" dirty="0"/>
              <a:t>주차 테스트 및 버그 수정</a:t>
            </a:r>
            <a:r>
              <a:rPr lang="en-US" altLang="ko-KR" dirty="0"/>
              <a:t>, 11</a:t>
            </a:r>
            <a:r>
              <a:rPr lang="ko-KR" altLang="en-US" dirty="0"/>
              <a:t>주차 발표 준비 및 마무리 진행할 예정입니다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04BF6-9CBD-409C-AA0E-9CE5681F99B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226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커밋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통계입니다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29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 기준으로 총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커밋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141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회입니다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04BF6-9CBD-409C-AA0E-9CE5681F99B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81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플레이 영상입니다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 시작 메뉴 </a:t>
            </a:r>
            <a:r>
              <a:rPr lang="ko-KR" altLang="en-US" dirty="0" err="1"/>
              <a:t>씬입니다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 플레이 </a:t>
            </a:r>
            <a:r>
              <a:rPr lang="ko-KR" altLang="en-US" dirty="0" err="1"/>
              <a:t>씬입니다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맵에</a:t>
            </a:r>
            <a:r>
              <a:rPr lang="ko-KR" altLang="en-US" dirty="0"/>
              <a:t> 맞게 노트가 등장하고 처리 여부에 따라 </a:t>
            </a:r>
            <a:r>
              <a:rPr lang="en-US" altLang="ko-KR" dirty="0"/>
              <a:t>HP,</a:t>
            </a:r>
            <a:r>
              <a:rPr lang="ko-KR" altLang="en-US" dirty="0"/>
              <a:t>콤보</a:t>
            </a:r>
            <a:r>
              <a:rPr lang="en-US" altLang="ko-KR" dirty="0"/>
              <a:t>,</a:t>
            </a:r>
            <a:r>
              <a:rPr lang="ko-KR" altLang="en-US" dirty="0"/>
              <a:t>점수가 변합니다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HP</a:t>
            </a:r>
            <a:r>
              <a:rPr lang="ko-KR" altLang="en-US" dirty="0"/>
              <a:t>가 </a:t>
            </a:r>
            <a:r>
              <a:rPr lang="en-US" altLang="ko-KR" dirty="0"/>
              <a:t>0</a:t>
            </a:r>
            <a:r>
              <a:rPr lang="ko-KR" altLang="en-US" dirty="0"/>
              <a:t>이 되면 종료됩니다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204BF6-9CBD-409C-AA0E-9CE5681F99B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065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CC11C3-53C0-49AD-98B3-2A3371AC8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63F28D-AFBB-4C0D-BC3E-A7A593642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8CF5FC-6F51-43E0-98A6-85C97CFFD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C366D5-56A6-4124-9442-63CAAFFCF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D33C3-2FE6-4331-8725-DA1FF95D4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01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9653B-FFF2-4B57-88DB-97C55A770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C4DA80-EC09-40C5-AC21-4E3C1D82C0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AD1B21-6B0D-4794-937C-D4D81D47C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5D0797-C151-453A-8F61-06BDAF638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41E1B-A532-473F-8331-D4AFB6E38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221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0AD1FB-2012-4885-89E7-B5986D1B27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A1AA8D-7402-42CF-A07E-09986E482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1BA47A-07D9-4E14-860E-C85514703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C6FF60-5984-4AE4-AF9F-575175B8B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4BB9E2-678A-49D3-B0E5-153209560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53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CCD001-A81F-464F-92A1-7BF11C67E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2CCACB-8B58-4119-8265-7FD5DCF4D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9D5240-2C17-438B-9751-EBBBED7D0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286077-0F7A-47AE-8B3A-E005A7E85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A19730-AF12-4CA1-9E50-CF010859C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058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7F0352-201A-4C57-83C4-787BEECFC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6EBAA4-6F60-4050-BB4B-5F353D6610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DE2FF9-0BCC-42D9-9B81-426C5970B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4108E2-F363-45C1-AB89-4B0FB86E0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0D508-3274-4F6D-9574-19822A45B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4514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98080-7BE7-4F9F-9C09-83A20F7EA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F66326-231E-4626-B911-DE5ABEC1A7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F1FEA2E-56BA-414A-A274-BEFE177737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AA2DA0-406A-4CA6-BF60-3E0474A52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AF17BF-3CA9-4BB9-9320-6451D13E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071106-2C3E-43A6-A859-0EE2461C5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956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8BB5F4-07AB-4249-95D7-0958FE15B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F70917-9322-4219-A256-187F2880D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191161-B2AD-43E3-BE93-665F854D2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C302433-30E0-403A-991A-D62107742A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7E8289-BD46-4BF3-B640-053E2D9B49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9F85378-36EB-498B-A2E4-93320EF4A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5A243E-3833-43C5-B695-67A5D5461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C0264F6-7D8C-437E-81F1-7B89FDD06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292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3BAD69-E2F1-4283-BFFA-389CB9007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CAF456-0EDE-4696-9BF0-DC998A086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DF49E63-B072-4FCE-AC0B-65FF48A02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8D172F4-4DA5-4093-8A7F-4B7ACBC06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6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6257449-B266-42CB-AE2A-387F3C105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BFF5F42-47B6-466D-B46E-D80957AFD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D62FC5-460F-4805-9F78-815BC7D01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244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CEAACC-B18A-4507-9632-B760525F8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1ED101-B2E0-4AEB-BFC7-5E9E009D9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BEC95E-D663-49AA-9CE2-42201D704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B8CE3D-CC72-439B-86FA-B7E95D60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D6E68E-D2C6-47E9-A75D-3AC95F86D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4BCFDD-0571-472A-9768-857BE41A5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424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20747B-07C4-4A71-82CC-CAAA293D2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45C848-7773-4B1C-8324-E031FC318F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8AF2BE-3148-4384-82AF-59C4144E8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4E61D7-2CA9-451C-87BF-34E3CCC01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F1248F-8096-4D94-9EEB-90897587D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9B0213-6500-46EF-A93D-8BC96B592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197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36677B9-F3EB-42D8-9D2C-F0501E557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A108BC-0EA4-43B6-BA58-6982E7F22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0C7346-4F4C-4143-9B06-14955E5685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DFD83-2BBD-4830-8208-A8472F68FC8C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378EBA-F7FC-482F-9A3F-3D63FBFC8D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D6D449-DE5C-469C-994F-2BF1C7B3EA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BFCF9-B79D-4524-99B8-33EDADF6C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367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2">
            <a:extLst>
              <a:ext uri="{FF2B5EF4-FFF2-40B4-BE49-F238E27FC236}">
                <a16:creationId xmlns:a16="http://schemas.microsoft.com/office/drawing/2014/main" id="{6F9EB9F2-07E2-4D64-BBD8-BB5B217F1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7BE9A72-D56E-406C-A8F6-4C69F8C01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0588" y="965199"/>
            <a:ext cx="6766078" cy="4927601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8000" dirty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리듬 </a:t>
            </a:r>
            <a:r>
              <a:rPr lang="ko-KR" altLang="en-US" sz="8000" dirty="0" err="1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크러시</a:t>
            </a:r>
            <a:endParaRPr lang="ko-KR" altLang="en-US" sz="8000" dirty="0">
              <a:solidFill>
                <a:schemeClr val="bg2">
                  <a:lumMod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5D3B07-8853-4C44-AFB4-1A316A1675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3257" y="965198"/>
            <a:ext cx="2707937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2016182010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김태형</a:t>
            </a:r>
          </a:p>
        </p:txBody>
      </p:sp>
      <p:cxnSp>
        <p:nvCxnSpPr>
          <p:cNvPr id="50" name="Straight Connector 44">
            <a:extLst>
              <a:ext uri="{FF2B5EF4-FFF2-40B4-BE49-F238E27FC236}">
                <a16:creationId xmlns:a16="http://schemas.microsoft.com/office/drawing/2014/main" id="{F0C57C7C-DFE9-4A1E-B7A9-DF40E633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813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24"/>
    </mc:Choice>
    <mc:Fallback>
      <p:transition spd="slow" advTm="382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B4B4F9-FCD7-4C42-8A96-6A147C85F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컨셉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6D29D76-5FC0-464D-BA7C-399A84669403}"/>
              </a:ext>
            </a:extLst>
          </p:cNvPr>
          <p:cNvSpPr txBox="1"/>
          <p:nvPr/>
        </p:nvSpPr>
        <p:spPr>
          <a:xfrm>
            <a:off x="998374" y="2112495"/>
            <a:ext cx="10412963" cy="1788048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342900" lvl="0" indent="-342900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ko-KR" sz="2300" kern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리듬에 맞춰 키를 입력하여 다가오는 장애물을 막아내고 진행하는 리듬게임</a:t>
            </a:r>
            <a:r>
              <a:rPr lang="en-US" sz="2300" kern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342900" indent="-342900" defTabSz="711200"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ko-KR" altLang="en-US" sz="23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조작 및</a:t>
            </a:r>
            <a:r>
              <a:rPr lang="ko-KR" altLang="ko-KR" sz="23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진행 방식은 태고의 달인과 유사</a:t>
            </a:r>
            <a:r>
              <a:rPr lang="ko-KR" altLang="en-US" sz="23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하게 제작</a:t>
            </a:r>
            <a:endParaRPr lang="en-US" altLang="ko-KR" sz="23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lvl="0" indent="-342900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endParaRPr lang="en-US" sz="2300" kern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129010A-FBF6-4980-B96B-5816EF10B1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85658" y="3346771"/>
            <a:ext cx="5336759" cy="299657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6767B5-79A9-42CB-9123-A8D8B40D7362}"/>
              </a:ext>
            </a:extLst>
          </p:cNvPr>
          <p:cNvSpPr txBox="1"/>
          <p:nvPr/>
        </p:nvSpPr>
        <p:spPr>
          <a:xfrm>
            <a:off x="8200138" y="6581001"/>
            <a:ext cx="39918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 </a:t>
            </a:r>
            <a:r>
              <a:rPr lang="en-US" altLang="ko-KR" sz="120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https://blog.naver.com/anjffh09/221313119903</a:t>
            </a:r>
            <a:endParaRPr lang="ko-KR" altLang="en-US" sz="120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0649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42"/>
    </mc:Choice>
    <mc:Fallback>
      <p:transition spd="slow" advTm="1024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9129B4-14B8-445C-9424-A1DF03980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kern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범위</a:t>
            </a:r>
          </a:p>
        </p:txBody>
      </p:sp>
      <p:graphicFrame>
        <p:nvGraphicFramePr>
          <p:cNvPr id="9" name="표 2">
            <a:extLst>
              <a:ext uri="{FF2B5EF4-FFF2-40B4-BE49-F238E27FC236}">
                <a16:creationId xmlns:a16="http://schemas.microsoft.com/office/drawing/2014/main" id="{E8BACE62-5D07-45B4-8948-C09985857F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487055"/>
              </p:ext>
            </p:extLst>
          </p:nvPr>
        </p:nvGraphicFramePr>
        <p:xfrm>
          <a:off x="838200" y="1734880"/>
          <a:ext cx="10515601" cy="4705201"/>
        </p:xfrm>
        <a:graphic>
          <a:graphicData uri="http://schemas.openxmlformats.org/drawingml/2006/table">
            <a:tbl>
              <a:tblPr firstRow="1" bandRow="1">
                <a:noFill/>
                <a:tableStyleId>{8799B23B-EC83-4686-B30A-512413B5E67A}</a:tableStyleId>
              </a:tblPr>
              <a:tblGrid>
                <a:gridCol w="2298663">
                  <a:extLst>
                    <a:ext uri="{9D8B030D-6E8A-4147-A177-3AD203B41FA5}">
                      <a16:colId xmlns:a16="http://schemas.microsoft.com/office/drawing/2014/main" val="3511087421"/>
                    </a:ext>
                  </a:extLst>
                </a:gridCol>
                <a:gridCol w="4051158">
                  <a:extLst>
                    <a:ext uri="{9D8B030D-6E8A-4147-A177-3AD203B41FA5}">
                      <a16:colId xmlns:a16="http://schemas.microsoft.com/office/drawing/2014/main" val="2422525149"/>
                    </a:ext>
                  </a:extLst>
                </a:gridCol>
                <a:gridCol w="4165780">
                  <a:extLst>
                    <a:ext uri="{9D8B030D-6E8A-4147-A177-3AD203B41FA5}">
                      <a16:colId xmlns:a16="http://schemas.microsoft.com/office/drawing/2014/main" val="3045757240"/>
                    </a:ext>
                  </a:extLst>
                </a:gridCol>
              </a:tblGrid>
              <a:tr h="4485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cap="all" spc="15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항목</a:t>
                      </a:r>
                    </a:p>
                  </a:txBody>
                  <a:tcPr marL="171463" marR="102878" marT="102877" marB="10287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cap="all" spc="15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최소 구현</a:t>
                      </a:r>
                    </a:p>
                  </a:txBody>
                  <a:tcPr marL="171463" marR="102878" marT="102877" marB="10287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cap="all" spc="15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추가 목표</a:t>
                      </a:r>
                    </a:p>
                  </a:txBody>
                  <a:tcPr marL="171463" marR="102878" marT="102877" marB="10287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7198651"/>
                  </a:ext>
                </a:extLst>
              </a:tr>
              <a:tr h="3767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채보 개수</a:t>
                      </a:r>
                    </a:p>
                  </a:txBody>
                  <a:tcPr marL="171463" marR="89161" marT="89160" marB="89160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cap="none" spc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2~3</a:t>
                      </a:r>
                      <a:r>
                        <a:rPr lang="ko-KR" altLang="en-US" sz="1400" cap="none" spc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 더 추가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87092"/>
                  </a:ext>
                </a:extLst>
              </a:tr>
              <a:tr h="5395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</a:t>
                      </a:r>
                      <a:endParaRPr lang="ko-KR" altLang="en-US" sz="16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1463" marR="89161" marT="89160" marB="89160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오버</a:t>
                      </a:r>
                      <a:r>
                        <a:rPr lang="en-US" altLang="ko-KR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시작 메뉴 </a:t>
                      </a:r>
                      <a:r>
                        <a:rPr lang="en-US" altLang="ko-KR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</a:t>
                      </a:r>
                      <a:endParaRPr lang="ko-KR" altLang="en-US" sz="1400" cap="none" spc="0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플레이 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HUD,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중단 메뉴 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UI,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곡 선택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결과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endParaRPr lang="ko-KR" altLang="en-US" sz="1400" cap="none" spc="0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랭킹 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</a:t>
                      </a:r>
                      <a:endParaRPr lang="ko-KR" altLang="en-US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1332851"/>
                  </a:ext>
                </a:extLst>
              </a:tr>
              <a:tr h="3767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 인풋</a:t>
                      </a:r>
                    </a:p>
                  </a:txBody>
                  <a:tcPr marL="171463" marR="89161" marT="89160" marB="89160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입력 타이밍에 따른 성공</a:t>
                      </a:r>
                      <a:r>
                        <a:rPr lang="en-US" altLang="ko-KR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실패 판정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얼마나 정확히 쳤는지 세부 판정 추가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0053099"/>
                  </a:ext>
                </a:extLst>
              </a:tr>
              <a:tr h="3767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플레이 요소</a:t>
                      </a:r>
                    </a:p>
                  </a:txBody>
                  <a:tcPr marL="171463" marR="89161" marT="89160" marB="89160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콤보 및 </a:t>
                      </a:r>
                      <a:r>
                        <a:rPr lang="en-US" altLang="ko-KR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HP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게임오버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점수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랭킹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모드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노트 아이템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튜토리얼</a:t>
                      </a:r>
                      <a:endParaRPr lang="en-US" altLang="ko-KR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104834"/>
                  </a:ext>
                </a:extLst>
              </a:tr>
              <a:tr h="53957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6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노트</a:t>
                      </a:r>
                    </a:p>
                  </a:txBody>
                  <a:tcPr marL="100584" marR="100584" marT="89160" marB="89160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종류 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</a:t>
                      </a:r>
                      <a:endParaRPr lang="en-US" altLang="ko-KR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en-US" altLang="ko-KR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r>
                        <a:rPr lang="en-US" altLang="ko-KR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연타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추가 종류 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 구현</a:t>
                      </a:r>
                      <a:endParaRPr lang="en-US" altLang="ko-KR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4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양타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연타컷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노트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861925"/>
                  </a:ext>
                </a:extLst>
              </a:tr>
              <a:tr h="3767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노트 배속 설정 구현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가변 배속 구현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299817"/>
                  </a:ext>
                </a:extLst>
              </a:tr>
              <a:tr h="3767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통합 효과음</a:t>
                      </a:r>
                      <a:r>
                        <a:rPr lang="en-US" altLang="ko-KR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400" cap="none" spc="0" dirty="0" err="1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키음</a:t>
                      </a:r>
                      <a:r>
                        <a:rPr lang="en-US" altLang="ko-KR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400" cap="none" spc="0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종류별  다르게 적용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995676"/>
                  </a:ext>
                </a:extLst>
              </a:tr>
              <a:tr h="3767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추가 효과 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아이템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노트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295539"/>
                  </a:ext>
                </a:extLst>
              </a:tr>
              <a:tr h="5395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애니메이션</a:t>
                      </a:r>
                    </a:p>
                  </a:txBody>
                  <a:tcPr marL="171463" marR="89161" marT="89160" marB="89160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기본적인 </a:t>
                      </a:r>
                      <a:r>
                        <a:rPr lang="ko-KR" altLang="en-US" sz="14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키입력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애니메이션</a:t>
                      </a:r>
                      <a:endParaRPr lang="en-US" altLang="ko-KR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-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노트를 쳐내거나 </a:t>
                      </a:r>
                      <a:r>
                        <a:rPr lang="ko-KR" altLang="en-US" sz="14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막아냄</a:t>
                      </a:r>
                      <a:endParaRPr lang="en-US" altLang="ko-KR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각 상황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(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노트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현재 </a:t>
                      </a:r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HP)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마다 다른 애니메이션</a:t>
                      </a:r>
                      <a:endParaRPr lang="en-US" altLang="ko-KR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 </a:t>
                      </a:r>
                      <a:r>
                        <a:rPr lang="ko-KR" alt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애니메이션</a:t>
                      </a:r>
                    </a:p>
                  </a:txBody>
                  <a:tcPr marL="171463" marR="89161" marT="89160" marB="8916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9980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7303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32"/>
    </mc:Choice>
    <mc:Fallback>
      <p:transition spd="slow" advTm="1453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36D2F3-41A1-4581-AF66-0A3CAD263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kern="12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일정 </a:t>
            </a:r>
            <a:r>
              <a:rPr lang="en-US" altLang="ko-KR" kern="12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계획</a:t>
            </a:r>
            <a:r>
              <a:rPr lang="en-US" altLang="ko-KR" kern="12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kern="12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2414C357-6850-4228-8276-8CF6B7B2FC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8532842"/>
              </p:ext>
            </p:extLst>
          </p:nvPr>
        </p:nvGraphicFramePr>
        <p:xfrm>
          <a:off x="869143" y="1732316"/>
          <a:ext cx="10444189" cy="4730406"/>
        </p:xfrm>
        <a:graphic>
          <a:graphicData uri="http://schemas.openxmlformats.org/drawingml/2006/table">
            <a:tbl>
              <a:tblPr firstRow="1" bandRow="1">
                <a:noFill/>
                <a:tableStyleId>{8EC20E35-A176-4012-BC5E-935CFFF8708E}</a:tableStyleId>
              </a:tblPr>
              <a:tblGrid>
                <a:gridCol w="1099616">
                  <a:extLst>
                    <a:ext uri="{9D8B030D-6E8A-4147-A177-3AD203B41FA5}">
                      <a16:colId xmlns:a16="http://schemas.microsoft.com/office/drawing/2014/main" val="3490520318"/>
                    </a:ext>
                  </a:extLst>
                </a:gridCol>
                <a:gridCol w="3195955">
                  <a:extLst>
                    <a:ext uri="{9D8B030D-6E8A-4147-A177-3AD203B41FA5}">
                      <a16:colId xmlns:a16="http://schemas.microsoft.com/office/drawing/2014/main" val="2200994954"/>
                    </a:ext>
                  </a:extLst>
                </a:gridCol>
                <a:gridCol w="6148618">
                  <a:extLst>
                    <a:ext uri="{9D8B030D-6E8A-4147-A177-3AD203B41FA5}">
                      <a16:colId xmlns:a16="http://schemas.microsoft.com/office/drawing/2014/main" val="3958145689"/>
                    </a:ext>
                  </a:extLst>
                </a:gridCol>
              </a:tblGrid>
              <a:tr h="4535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개발 내용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세부 내용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6327159"/>
                  </a:ext>
                </a:extLst>
              </a:tr>
              <a:tr h="7086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리소스 선정 및 구하기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게임에 사용할 플레이어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노트 이미지 제작 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or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구하기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게임에 사용할 곡 및 효과음 구하기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채보 만들 때 참고할 다른 리듬게임 채보 찾아보기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400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007998"/>
                  </a:ext>
                </a:extLst>
              </a:tr>
              <a:tr h="3779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기본 제작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 입력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사운드 관리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기본 노트 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종 구현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대략적인 판정 구현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채보 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 제작 및 채보에 따라 노트 등장 구현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실패 및 종료 구현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</a:txBody>
                  <a:tcPr marL="177172" marR="92129" marT="92129" marB="92129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455460"/>
                  </a:ext>
                </a:extLst>
              </a:tr>
              <a:tr h="3779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446729"/>
                  </a:ext>
                </a:extLst>
              </a:tr>
              <a:tr h="3779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세부 제작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세부 판정 분할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통합 효과음 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HP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시스템 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콤보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및 점수 시스템 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시작 메뉴 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결과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곡 선택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HUD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</a:p>
                  </a:txBody>
                  <a:tcPr marL="177172" marR="92129" marT="92129" marB="92129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696450"/>
                  </a:ext>
                </a:extLst>
              </a:tr>
              <a:tr h="3779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153059"/>
                  </a:ext>
                </a:extLst>
              </a:tr>
              <a:tr h="3779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세부 조정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사운드 싱크 조절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점수 및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HP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밸런스 조절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난이도 산정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837745"/>
                  </a:ext>
                </a:extLst>
              </a:tr>
              <a:tr h="5861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추가 목표 제작</a:t>
                      </a:r>
                      <a:endParaRPr lang="ko-KR" altLang="en-US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간단한 게임 모드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추가 효과를 가진 노트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랭킹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추가 채보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UI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애니메이션 등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가능한 범위 내에서 추가적인 구현</a:t>
                      </a:r>
                    </a:p>
                  </a:txBody>
                  <a:tcPr marL="177172" marR="92129" marT="92129" marB="92129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732537"/>
                  </a:ext>
                </a:extLst>
              </a:tr>
              <a:tr h="3779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테스트 및 버그 수정</a:t>
                      </a:r>
                      <a:endParaRPr lang="en-US" altLang="ko-KR" sz="1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플레이 중 </a:t>
                      </a:r>
                      <a:r>
                        <a:rPr lang="ko-KR" altLang="en-US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크래시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또는 버그 수정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3093850"/>
                  </a:ext>
                </a:extLst>
              </a:tr>
              <a:tr h="3779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마무리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최종 점검 및 제출 준비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91781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8838D64-4DBF-4C4A-BFE6-71EF6A88F075}"/>
              </a:ext>
            </a:extLst>
          </p:cNvPr>
          <p:cNvSpPr txBox="1"/>
          <p:nvPr/>
        </p:nvSpPr>
        <p:spPr>
          <a:xfrm>
            <a:off x="9106066" y="1342170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구현 완료된 내용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8651BC3-B735-4FFF-87EA-33951BFF80A1}"/>
              </a:ext>
            </a:extLst>
          </p:cNvPr>
          <p:cNvGrpSpPr/>
          <p:nvPr/>
        </p:nvGrpSpPr>
        <p:grpSpPr>
          <a:xfrm>
            <a:off x="9690753" y="1526836"/>
            <a:ext cx="1907637" cy="2858199"/>
            <a:chOff x="9690753" y="1526836"/>
            <a:chExt cx="1907637" cy="2858199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D1A38161-A215-44BD-A040-43CE6DE731DB}"/>
                </a:ext>
              </a:extLst>
            </p:cNvPr>
            <p:cNvCxnSpPr>
              <a:cxnSpLocks/>
            </p:cNvCxnSpPr>
            <p:nvPr/>
          </p:nvCxnSpPr>
          <p:spPr>
            <a:xfrm>
              <a:off x="9690753" y="2253006"/>
              <a:ext cx="539179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3D57D38-FCBD-42E6-8BAD-DACBE3D81E6B}"/>
                </a:ext>
              </a:extLst>
            </p:cNvPr>
            <p:cNvCxnSpPr>
              <a:cxnSpLocks/>
            </p:cNvCxnSpPr>
            <p:nvPr/>
          </p:nvCxnSpPr>
          <p:spPr>
            <a:xfrm>
              <a:off x="9690754" y="4385035"/>
              <a:ext cx="539179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9BE77907-E606-441E-B52E-CF883C4B3A8E}"/>
                </a:ext>
              </a:extLst>
            </p:cNvPr>
            <p:cNvCxnSpPr>
              <a:cxnSpLocks/>
            </p:cNvCxnSpPr>
            <p:nvPr/>
          </p:nvCxnSpPr>
          <p:spPr>
            <a:xfrm>
              <a:off x="10229932" y="2253006"/>
              <a:ext cx="0" cy="2132029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73F326DA-8379-40D1-AEC7-5CB6B7A04DFF}"/>
                </a:ext>
              </a:extLst>
            </p:cNvPr>
            <p:cNvCxnSpPr>
              <a:cxnSpLocks/>
            </p:cNvCxnSpPr>
            <p:nvPr/>
          </p:nvCxnSpPr>
          <p:spPr>
            <a:xfrm>
              <a:off x="11598390" y="1526836"/>
              <a:ext cx="0" cy="1902164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D151A9A9-C8D2-4156-85B1-4FD29AEC943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229932" y="3406951"/>
              <a:ext cx="1368458" cy="22049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F24739DB-083A-4F51-A021-0AB003A04B2C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>
              <a:off x="11353797" y="1526836"/>
              <a:ext cx="244593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6911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01"/>
    </mc:Choice>
    <mc:Fallback>
      <p:transition spd="slow" advTm="780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36D2F3-41A1-4581-AF66-0A3CAD263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kern="12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일정 </a:t>
            </a:r>
            <a:r>
              <a:rPr lang="en-US" altLang="ko-KR" kern="12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현재</a:t>
            </a:r>
            <a:endParaRPr lang="ko-KR" altLang="en-US" kern="12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2414C357-6850-4228-8276-8CF6B7B2FC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2775511"/>
              </p:ext>
            </p:extLst>
          </p:nvPr>
        </p:nvGraphicFramePr>
        <p:xfrm>
          <a:off x="873905" y="1732315"/>
          <a:ext cx="10444190" cy="4087461"/>
        </p:xfrm>
        <a:graphic>
          <a:graphicData uri="http://schemas.openxmlformats.org/drawingml/2006/table">
            <a:tbl>
              <a:tblPr firstRow="1" bandRow="1">
                <a:noFill/>
                <a:tableStyleId>{8EC20E35-A176-4012-BC5E-935CFFF8708E}</a:tableStyleId>
              </a:tblPr>
              <a:tblGrid>
                <a:gridCol w="841970">
                  <a:extLst>
                    <a:ext uri="{9D8B030D-6E8A-4147-A177-3AD203B41FA5}">
                      <a16:colId xmlns:a16="http://schemas.microsoft.com/office/drawing/2014/main" val="3490520318"/>
                    </a:ext>
                  </a:extLst>
                </a:gridCol>
                <a:gridCol w="1258330">
                  <a:extLst>
                    <a:ext uri="{9D8B030D-6E8A-4147-A177-3AD203B41FA5}">
                      <a16:colId xmlns:a16="http://schemas.microsoft.com/office/drawing/2014/main" val="3487938741"/>
                    </a:ext>
                  </a:extLst>
                </a:gridCol>
                <a:gridCol w="2012574">
                  <a:extLst>
                    <a:ext uri="{9D8B030D-6E8A-4147-A177-3AD203B41FA5}">
                      <a16:colId xmlns:a16="http://schemas.microsoft.com/office/drawing/2014/main" val="2200994954"/>
                    </a:ext>
                  </a:extLst>
                </a:gridCol>
                <a:gridCol w="6331316">
                  <a:extLst>
                    <a:ext uri="{9D8B030D-6E8A-4147-A177-3AD203B41FA5}">
                      <a16:colId xmlns:a16="http://schemas.microsoft.com/office/drawing/2014/main" val="3958145689"/>
                    </a:ext>
                  </a:extLst>
                </a:gridCol>
              </a:tblGrid>
              <a:tr h="5328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실제 날짜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개발 내용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세부 내용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6327159"/>
                  </a:ext>
                </a:extLst>
              </a:tr>
              <a:tr h="10312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9.23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~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9.29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리소스 선정 및 구하기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게임에 사용할 플레이어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노트 이미지 제작 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or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구하기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게임에 사용할 곡 및 효과음 구하기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채보 만들 때 참고할 다른 리듬게임 채보 찾아보기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400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007998"/>
                  </a:ext>
                </a:extLst>
              </a:tr>
              <a:tr h="5156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9.30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~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10.6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기본 제작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 입력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사운드 관리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기본 노트 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종 구현 </a:t>
                      </a:r>
                      <a:r>
                        <a:rPr lang="en-US" altLang="ko-KR" sz="1400" b="1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(66%),</a:t>
                      </a: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대략적인 판정 구현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채보 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 제작 및 채보에 따라 노트 등장 구현</a:t>
                      </a:r>
                      <a:endParaRPr lang="en-US" altLang="ko-KR" sz="1400" dirty="0">
                        <a:solidFill>
                          <a:schemeClr val="accent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455460"/>
                  </a:ext>
                </a:extLst>
              </a:tr>
              <a:tr h="5156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446729"/>
                  </a:ext>
                </a:extLst>
              </a:tr>
              <a:tr h="4973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10.6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~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11.3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세부 제작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세부 판정 분할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통합 효과음 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실패 씬 및 종료 구현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HP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시스템 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콤보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및 점수 시스템 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시작 메뉴 씬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  <a:r>
                        <a:rPr lang="en-US" altLang="ko-KR" sz="1400" dirty="0">
                          <a:solidFill>
                            <a:schemeClr val="accent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결과 씬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곡 선택 씬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HUD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기본 노트 나머지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종 구현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696450"/>
                  </a:ext>
                </a:extLst>
              </a:tr>
              <a:tr h="4973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153059"/>
                  </a:ext>
                </a:extLst>
              </a:tr>
              <a:tr h="4973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0225655"/>
                  </a:ext>
                </a:extLst>
              </a:tr>
            </a:tbl>
          </a:graphicData>
        </a:graphic>
      </p:graphicFrame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0F237D36-6B72-42A9-BB5B-985D60FFE334}"/>
              </a:ext>
            </a:extLst>
          </p:cNvPr>
          <p:cNvSpPr/>
          <p:nvPr/>
        </p:nvSpPr>
        <p:spPr>
          <a:xfrm>
            <a:off x="469671" y="5378924"/>
            <a:ext cx="565608" cy="307777"/>
          </a:xfrm>
          <a:prstGeom prst="rightArrow">
            <a:avLst>
              <a:gd name="adj1" fmla="val 67106"/>
              <a:gd name="adj2" fmla="val 88488"/>
            </a:avLst>
          </a:prstGeom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272F93-1EE0-4040-9FD0-D9ACFB1833DF}"/>
              </a:ext>
            </a:extLst>
          </p:cNvPr>
          <p:cNvSpPr txBox="1"/>
          <p:nvPr/>
        </p:nvSpPr>
        <p:spPr>
          <a:xfrm>
            <a:off x="3986014" y="5861403"/>
            <a:ext cx="73677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이전 총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 예상과 달리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23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일부터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일까지 총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 일정으로 변경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대비 세부 제작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 UI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및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HUD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제작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 추가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노트 종류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종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주차로 일정 이동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082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09"/>
    </mc:Choice>
    <mc:Fallback>
      <p:transition spd="slow" advTm="2230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36D2F3-41A1-4581-AF66-0A3CAD263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kern="12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일정 </a:t>
            </a:r>
            <a:r>
              <a:rPr lang="en-US" altLang="ko-KR" kern="12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kern="12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후 일정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2414C357-6850-4228-8276-8CF6B7B2FC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9861974"/>
              </p:ext>
            </p:extLst>
          </p:nvPr>
        </p:nvGraphicFramePr>
        <p:xfrm>
          <a:off x="873905" y="1732315"/>
          <a:ext cx="10444190" cy="4207272"/>
        </p:xfrm>
        <a:graphic>
          <a:graphicData uri="http://schemas.openxmlformats.org/drawingml/2006/table">
            <a:tbl>
              <a:tblPr firstRow="1" bandRow="1">
                <a:noFill/>
                <a:tableStyleId>{8EC20E35-A176-4012-BC5E-935CFFF8708E}</a:tableStyleId>
              </a:tblPr>
              <a:tblGrid>
                <a:gridCol w="841970">
                  <a:extLst>
                    <a:ext uri="{9D8B030D-6E8A-4147-A177-3AD203B41FA5}">
                      <a16:colId xmlns:a16="http://schemas.microsoft.com/office/drawing/2014/main" val="3490520318"/>
                    </a:ext>
                  </a:extLst>
                </a:gridCol>
                <a:gridCol w="1258330">
                  <a:extLst>
                    <a:ext uri="{9D8B030D-6E8A-4147-A177-3AD203B41FA5}">
                      <a16:colId xmlns:a16="http://schemas.microsoft.com/office/drawing/2014/main" val="3487938741"/>
                    </a:ext>
                  </a:extLst>
                </a:gridCol>
                <a:gridCol w="2012574">
                  <a:extLst>
                    <a:ext uri="{9D8B030D-6E8A-4147-A177-3AD203B41FA5}">
                      <a16:colId xmlns:a16="http://schemas.microsoft.com/office/drawing/2014/main" val="2200994954"/>
                    </a:ext>
                  </a:extLst>
                </a:gridCol>
                <a:gridCol w="6331316">
                  <a:extLst>
                    <a:ext uri="{9D8B030D-6E8A-4147-A177-3AD203B41FA5}">
                      <a16:colId xmlns:a16="http://schemas.microsoft.com/office/drawing/2014/main" val="3958145689"/>
                    </a:ext>
                  </a:extLst>
                </a:gridCol>
              </a:tblGrid>
              <a:tr h="5441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실제 날짜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개발 내용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세부 내용</a:t>
                      </a:r>
                    </a:p>
                  </a:txBody>
                  <a:tcPr marL="177172" marR="106303" marT="106303" marB="10630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63271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11.4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~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11.10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세부 조정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사운드 싱크 조절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점수 및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HP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밸런스 조절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난이도 산정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007998"/>
                  </a:ext>
                </a:extLst>
              </a:tr>
              <a:tr h="4578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11.11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~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11.24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추가 목표 제작</a:t>
                      </a:r>
                      <a:endParaRPr lang="ko-KR" altLang="en-US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간단한 게임 모드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추가 효과를 가진 노트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랭킹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추가 채보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UI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애니메이션 등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가능한 범위 내에서 추가적인 구현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455460"/>
                  </a:ext>
                </a:extLst>
              </a:tr>
              <a:tr h="4578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4467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11.25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~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12.1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테스트 및 버그 수정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플레이 중 </a:t>
                      </a:r>
                      <a:r>
                        <a:rPr lang="ko-KR" altLang="en-US" sz="14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크래시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또는 버그 수정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696450"/>
                  </a:ext>
                </a:extLst>
              </a:tr>
              <a:tr h="444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</a:t>
                      </a:r>
                    </a:p>
                  </a:txBody>
                  <a:tcPr marL="177172" marR="92129" marT="92129" marB="92129" anchor="ctr">
                    <a:lnL w="12700" cmpd="sng">
                      <a:noFill/>
                      <a:prstDash val="soli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12.2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~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12.8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마무리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최종 점검 및 제출 준비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발표 준비</a:t>
                      </a:r>
                    </a:p>
                  </a:txBody>
                  <a:tcPr marL="177172" marR="92129" marT="92129" marB="92129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80254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7272F93-1EE0-4040-9FD0-D9ACFB1833DF}"/>
              </a:ext>
            </a:extLst>
          </p:cNvPr>
          <p:cNvSpPr txBox="1"/>
          <p:nvPr/>
        </p:nvSpPr>
        <p:spPr>
          <a:xfrm>
            <a:off x="7897405" y="5912936"/>
            <a:ext cx="3456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대비 추가 목표 제작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 추가</a:t>
            </a:r>
          </a:p>
        </p:txBody>
      </p:sp>
    </p:spTree>
    <p:extLst>
      <p:ext uri="{BB962C8B-B14F-4D97-AF65-F5344CB8AC3E}">
        <p14:creationId xmlns:p14="http://schemas.microsoft.com/office/powerpoint/2010/main" val="3325007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79"/>
    </mc:Choice>
    <mc:Fallback>
      <p:transition spd="slow" advTm="10579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36D2F3-41A1-4581-AF66-0A3CAD263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kern="12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커밋</a:t>
            </a:r>
            <a:r>
              <a:rPr lang="ko-KR" altLang="en-US" kern="12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통계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E728921-E0EC-47D8-9E77-7A655BBB42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90337" y="2494413"/>
            <a:ext cx="6811326" cy="14289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A0FDCD-AA53-4757-A563-2C093AB22FA6}"/>
              </a:ext>
            </a:extLst>
          </p:cNvPr>
          <p:cNvSpPr txBox="1"/>
          <p:nvPr/>
        </p:nvSpPr>
        <p:spPr>
          <a:xfrm>
            <a:off x="3389169" y="4142312"/>
            <a:ext cx="54136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29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 기준 총 </a:t>
            </a:r>
            <a:r>
              <a:rPr lang="ko-KR" altLang="en-US" sz="3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커밋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141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</p:spTree>
    <p:extLst>
      <p:ext uri="{BB962C8B-B14F-4D97-AF65-F5344CB8AC3E}">
        <p14:creationId xmlns:p14="http://schemas.microsoft.com/office/powerpoint/2010/main" val="99870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9"/>
    </mc:Choice>
    <mc:Fallback>
      <p:transition spd="slow" advTm="562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479A62-253F-421F-9F4C-EDF75AA64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 영상</a:t>
            </a:r>
          </a:p>
        </p:txBody>
      </p:sp>
      <p:pic>
        <p:nvPicPr>
          <p:cNvPr id="4" name="2019.10.29-17.00_01">
            <a:hlinkClick r:id="" action="ppaction://media"/>
            <a:extLst>
              <a:ext uri="{FF2B5EF4-FFF2-40B4-BE49-F238E27FC236}">
                <a16:creationId xmlns:a16="http://schemas.microsoft.com/office/drawing/2014/main" id="{1F31B68B-85DF-4E82-90DE-102B286BFF1F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94760" y="1429095"/>
            <a:ext cx="9002479" cy="506378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26694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78"/>
    </mc:Choice>
    <mc:Fallback>
      <p:transition spd="slow" advTm="17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5152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966" objId="4"/>
        <p14:triggerEvt type="onClick" time="1966" objId="4"/>
        <p14:stopEvt time="17041" objId="4"/>
        <p14:playEvt time="17043" objId="4"/>
        <p14:stopEvt time="17378" objId="4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903</Words>
  <Application>Microsoft Office PowerPoint</Application>
  <PresentationFormat>와이드스크린</PresentationFormat>
  <Paragraphs>170</Paragraphs>
  <Slides>8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나눔스퀘어</vt:lpstr>
      <vt:lpstr>나눔스퀘어 Bold</vt:lpstr>
      <vt:lpstr>맑은 고딕</vt:lpstr>
      <vt:lpstr>Arial</vt:lpstr>
      <vt:lpstr>Office 테마</vt:lpstr>
      <vt:lpstr>리듬 크러시</vt:lpstr>
      <vt:lpstr>게임 컨셉</vt:lpstr>
      <vt:lpstr>개발 범위</vt:lpstr>
      <vt:lpstr>개발 일정 - 기존 계획 </vt:lpstr>
      <vt:lpstr>개발 일정 - 현재</vt:lpstr>
      <vt:lpstr>개발 일정 – 이 후 일정</vt:lpstr>
      <vt:lpstr>커밋 통계</vt:lpstr>
      <vt:lpstr>플레이 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리듬 크러시</dc:title>
  <dc:creator>TaeHyueng Kim</dc:creator>
  <cp:lastModifiedBy>TaeHyueng Kim</cp:lastModifiedBy>
  <cp:revision>4</cp:revision>
  <dcterms:created xsi:type="dcterms:W3CDTF">2019-09-19T16:56:17Z</dcterms:created>
  <dcterms:modified xsi:type="dcterms:W3CDTF">2019-10-29T09:06:49Z</dcterms:modified>
</cp:coreProperties>
</file>

<file path=docProps/thumbnail.jpeg>
</file>